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82" r:id="rId2"/>
    <p:sldId id="341" r:id="rId3"/>
    <p:sldId id="342" r:id="rId4"/>
    <p:sldId id="356" r:id="rId5"/>
    <p:sldId id="357" r:id="rId6"/>
    <p:sldId id="348" r:id="rId7"/>
    <p:sldId id="358" r:id="rId8"/>
    <p:sldId id="373" r:id="rId9"/>
    <p:sldId id="374" r:id="rId10"/>
    <p:sldId id="293" r:id="rId11"/>
    <p:sldId id="375" r:id="rId12"/>
    <p:sldId id="376" r:id="rId13"/>
    <p:sldId id="334" r:id="rId14"/>
    <p:sldId id="359" r:id="rId15"/>
    <p:sldId id="335" r:id="rId16"/>
    <p:sldId id="295" r:id="rId17"/>
    <p:sldId id="296" r:id="rId18"/>
    <p:sldId id="345" r:id="rId19"/>
    <p:sldId id="337" r:id="rId20"/>
    <p:sldId id="360" r:id="rId21"/>
    <p:sldId id="283" r:id="rId22"/>
    <p:sldId id="361" r:id="rId23"/>
    <p:sldId id="362" r:id="rId24"/>
    <p:sldId id="380" r:id="rId25"/>
    <p:sldId id="364" r:id="rId26"/>
    <p:sldId id="365" r:id="rId27"/>
    <p:sldId id="339" r:id="rId28"/>
    <p:sldId id="366" r:id="rId29"/>
    <p:sldId id="367" r:id="rId30"/>
    <p:sldId id="343" r:id="rId31"/>
    <p:sldId id="301" r:id="rId32"/>
    <p:sldId id="368" r:id="rId33"/>
    <p:sldId id="347" r:id="rId34"/>
    <p:sldId id="344" r:id="rId35"/>
    <p:sldId id="379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543AD-240F-4F27-811B-4D4DF4BEBD82}" v="2" dt="2025-03-20T02:57:26.855"/>
    <p1510:client id="{AE359346-8D9E-41E1-B404-6EE3115161E3}" v="5" dt="2025-03-19T13:58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40"/>
  </p:normalViewPr>
  <p:slideViewPr>
    <p:cSldViewPr snapToGrid="0">
      <p:cViewPr varScale="1">
        <p:scale>
          <a:sx n="100" d="100"/>
          <a:sy n="100" d="100"/>
        </p:scale>
        <p:origin x="18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edith Herzel" userId="+97Q+MJm6KX2kwF6sdwmw7oJFLlfsK0wlPhHRfgPJ0Y=" providerId="None" clId="Web-{AE359346-8D9E-41E1-B404-6EE3115161E3}"/>
    <pc:docChg chg="modSld">
      <pc:chgData name="Meredith Herzel" userId="+97Q+MJm6KX2kwF6sdwmw7oJFLlfsK0wlPhHRfgPJ0Y=" providerId="None" clId="Web-{AE359346-8D9E-41E1-B404-6EE3115161E3}" dt="2025-03-19T13:58:36.750" v="4" actId="14100"/>
      <pc:docMkLst>
        <pc:docMk/>
      </pc:docMkLst>
      <pc:sldChg chg="modSp">
        <pc:chgData name="Meredith Herzel" userId="+97Q+MJm6KX2kwF6sdwmw7oJFLlfsK0wlPhHRfgPJ0Y=" providerId="None" clId="Web-{AE359346-8D9E-41E1-B404-6EE3115161E3}" dt="2025-03-19T13:57:10.857" v="0" actId="1076"/>
        <pc:sldMkLst>
          <pc:docMk/>
          <pc:sldMk cId="2177230518" sldId="266"/>
        </pc:sldMkLst>
        <pc:picChg chg="mod">
          <ac:chgData name="Meredith Herzel" userId="+97Q+MJm6KX2kwF6sdwmw7oJFLlfsK0wlPhHRfgPJ0Y=" providerId="None" clId="Web-{AE359346-8D9E-41E1-B404-6EE3115161E3}" dt="2025-03-19T13:57:10.857" v="0" actId="1076"/>
          <ac:picMkLst>
            <pc:docMk/>
            <pc:sldMk cId="2177230518" sldId="266"/>
            <ac:picMk id="8" creationId="{81C80CF8-1D09-EC39-90B4-F0E5AE66A6EC}"/>
          </ac:picMkLst>
        </pc:picChg>
      </pc:sldChg>
      <pc:sldChg chg="modSp">
        <pc:chgData name="Meredith Herzel" userId="+97Q+MJm6KX2kwF6sdwmw7oJFLlfsK0wlPhHRfgPJ0Y=" providerId="None" clId="Web-{AE359346-8D9E-41E1-B404-6EE3115161E3}" dt="2025-03-19T13:58:36.750" v="4" actId="14100"/>
        <pc:sldMkLst>
          <pc:docMk/>
          <pc:sldMk cId="2328505631" sldId="276"/>
        </pc:sldMkLst>
        <pc:spChg chg="mod">
          <ac:chgData name="Meredith Herzel" userId="+97Q+MJm6KX2kwF6sdwmw7oJFLlfsK0wlPhHRfgPJ0Y=" providerId="None" clId="Web-{AE359346-8D9E-41E1-B404-6EE3115161E3}" dt="2025-03-19T13:58:36.750" v="4" actId="14100"/>
          <ac:spMkLst>
            <pc:docMk/>
            <pc:sldMk cId="2328505631" sldId="276"/>
            <ac:spMk id="8" creationId="{6E54438F-5949-4C86-E61F-C37FC6408937}"/>
          </ac:spMkLst>
        </pc:spChg>
      </pc:sldChg>
    </pc:docChg>
  </pc:docChgLst>
  <pc:docChgLst>
    <pc:chgData name="Meredith Herzel" userId="+97Q+MJm6KX2kwF6sdwmw7oJFLlfsK0wlPhHRfgPJ0Y=" providerId="None" clId="Web-{273543AD-240F-4F27-811B-4D4DF4BEBD82}"/>
    <pc:docChg chg="modSld">
      <pc:chgData name="Meredith Herzel" userId="+97Q+MJm6KX2kwF6sdwmw7oJFLlfsK0wlPhHRfgPJ0Y=" providerId="None" clId="Web-{273543AD-240F-4F27-811B-4D4DF4BEBD82}" dt="2025-03-20T02:57:26.855" v="1" actId="14100"/>
      <pc:docMkLst>
        <pc:docMk/>
      </pc:docMkLst>
      <pc:sldChg chg="modSp">
        <pc:chgData name="Meredith Herzel" userId="+97Q+MJm6KX2kwF6sdwmw7oJFLlfsK0wlPhHRfgPJ0Y=" providerId="None" clId="Web-{273543AD-240F-4F27-811B-4D4DF4BEBD82}" dt="2025-03-20T02:57:26.855" v="1" actId="14100"/>
        <pc:sldMkLst>
          <pc:docMk/>
          <pc:sldMk cId="1689546692" sldId="267"/>
        </pc:sldMkLst>
        <pc:spChg chg="mod">
          <ac:chgData name="Meredith Herzel" userId="+97Q+MJm6KX2kwF6sdwmw7oJFLlfsK0wlPhHRfgPJ0Y=" providerId="None" clId="Web-{273543AD-240F-4F27-811B-4D4DF4BEBD82}" dt="2025-03-20T02:57:26.855" v="1" actId="14100"/>
          <ac:spMkLst>
            <pc:docMk/>
            <pc:sldMk cId="1689546692" sldId="267"/>
            <ac:spMk id="7" creationId="{442A8AA7-215D-2938-2045-F79563BBB3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7BC2A-0D63-6541-8E79-EEFFA4B50A80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4C855-D7E9-5148-A9C5-B1D7F26A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2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4C855-D7E9-5148-A9C5-B1D7F26AFD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6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89963-6CCD-B93C-F34F-63CB8A41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6E44563-AFB9-ED3E-3752-79A42FA96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E3CF6EC-E5B7-B096-F902-58CF03A98727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AB414-41E4-E6BF-3122-36C62F04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B908D3-A216-31F7-33ED-31AD9BF5941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BF40FD-9BEB-2506-9FB7-94A93E97E7D7}"/>
              </a:ext>
            </a:extLst>
          </p:cNvPr>
          <p:cNvSpPr txBox="1">
            <a:spLocks/>
          </p:cNvSpPr>
          <p:nvPr/>
        </p:nvSpPr>
        <p:spPr>
          <a:xfrm>
            <a:off x="773723" y="1773682"/>
            <a:ext cx="7599346" cy="4756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Lamentations, Ezekiel,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Daniel, Hosea,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Joel, and Amos,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Obadiah, and Jonah.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Micah, Nahum, Habakkuk, Zephaniah, and Haggai,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Zechariah, and Malachi.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We’ve just sung the first thirty-nine!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3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EF715-9BA2-3AC4-9721-099A2CAA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0E60C42-A7EA-6FEF-2826-CE4354E4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6E4B82-8A8A-E881-DAC1-3AE2B5A24B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2B376-7006-36AD-A642-DBAE712A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121DAE-6451-B436-5EB3-29BE609BA8D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4A1810-0DEF-43CE-9EC1-458B9C7753DE}"/>
              </a:ext>
            </a:extLst>
          </p:cNvPr>
          <p:cNvSpPr txBox="1">
            <a:spLocks/>
          </p:cNvSpPr>
          <p:nvPr/>
        </p:nvSpPr>
        <p:spPr>
          <a:xfrm>
            <a:off x="455298" y="1934523"/>
            <a:ext cx="8008763" cy="488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ready for the New Testament? Are you ready for the New Testament?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Matthew, Mark,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Luke, and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Acts, and Romans,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Corinthians,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Galatians, Ephesians,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Philippians, and Colossians,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6FA5B15-1118-C84A-E13E-6748538B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542757-909F-DE3C-96FE-8EDD3B9E13E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FD8B3-3835-E35A-77C5-F53F5F84A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541B8C-09D6-8485-9798-EB62101B4237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77E248-9A7B-2A2F-5AC8-40F2ACA20358}"/>
              </a:ext>
            </a:extLst>
          </p:cNvPr>
          <p:cNvSpPr txBox="1">
            <a:spLocks/>
          </p:cNvSpPr>
          <p:nvPr/>
        </p:nvSpPr>
        <p:spPr>
          <a:xfrm>
            <a:off x="824491" y="1808851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Thessalonians,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Timothy,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Titus, and Philemon.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Hebrews, and James,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Peter,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First, Second, and Third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Jude, and Revelation.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That’s twenty-seven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now we’re DONE!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E0789-F426-DD76-D441-6568CC03ED9A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“Books of the Bible”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00A6C-18CA-383C-3427-FB36615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3B756FC-F7AF-D56E-30D2-070EDBE1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389A82-42DC-5944-2B7B-1E754DC7C7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61F5D6-86FF-56A7-8CBF-A04666D886B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297782-BEEB-C46C-8299-7CE9820A8CB1}"/>
              </a:ext>
            </a:extLst>
          </p:cNvPr>
          <p:cNvSpPr/>
          <p:nvPr/>
        </p:nvSpPr>
        <p:spPr>
          <a:xfrm>
            <a:off x="796902" y="1748992"/>
            <a:ext cx="5369012" cy="3849886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416555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560257" y="466812"/>
            <a:ext cx="4856207" cy="440037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F73EE0D-E7DA-7491-8AEF-45103E287514}"/>
              </a:ext>
            </a:extLst>
          </p:cNvPr>
          <p:cNvSpPr txBox="1">
            <a:spLocks/>
          </p:cNvSpPr>
          <p:nvPr/>
        </p:nvSpPr>
        <p:spPr>
          <a:xfrm>
            <a:off x="2160801" y="1327453"/>
            <a:ext cx="5743463" cy="5099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you,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providing all my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want to give a little back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what you’ve given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 bless 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offering.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50BA8D-D24F-293C-0DFA-817AB5DFF8B1}"/>
              </a:ext>
            </a:extLst>
          </p:cNvPr>
          <p:cNvSpPr txBox="1">
            <a:spLocks/>
          </p:cNvSpPr>
          <p:nvPr/>
        </p:nvSpPr>
        <p:spPr>
          <a:xfrm>
            <a:off x="469827" y="653744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“Thank You,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F6BC18-57D7-4122-B2AC-AC7BE9737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934873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A679C8"/>
                </a:solidFill>
                <a:effectLst/>
                <a:latin typeface="Century Gothic" panose="020B0502020202020204" pitchFamily="34" charset="0"/>
              </a:rPr>
              <a:t>Thank You, Jesus</a:t>
            </a:r>
            <a:endParaRPr lang="en-AU" sz="2400" dirty="0">
              <a:solidFill>
                <a:srgbClr val="A679C8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Thank You Jesus">
            <a:hlinkClick r:id="" action="ppaction://media"/>
            <a:extLst>
              <a:ext uri="{FF2B5EF4-FFF2-40B4-BE49-F238E27FC236}">
                <a16:creationId xmlns:a16="http://schemas.microsoft.com/office/drawing/2014/main" id="{D862DFFC-3186-6503-32C3-A10E2C8C9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OFFERING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CHART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916C-23B8-E0FB-78D9-D914D1F9D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993AB2-A560-A595-3945-871314CC3CEA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BF17D1-B6D5-AE7C-35F3-294293D19AC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76F640-9B7A-354B-20A1-8A23C262E555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4FCA45-F7E4-9B2E-FDAE-D49F8C5EFCA6}"/>
              </a:ext>
            </a:extLst>
          </p:cNvPr>
          <p:cNvSpPr txBox="1">
            <a:spLocks/>
          </p:cNvSpPr>
          <p:nvPr/>
        </p:nvSpPr>
        <p:spPr>
          <a:xfrm>
            <a:off x="861280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92E9ADE1-CFB9-5850-2B70-7891452B7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90" y="46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1189-63A7-40C3-22F3-026257C2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C484ADC-CBE0-A4A2-D3E5-B31C9B9F48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D82053-AFD3-7049-BCAE-0524B6B3413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AA64D-C693-A0C6-B562-0A54539019AB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6B489F-DFE9-3CF7-80C1-3BAE1F14CBEB}"/>
              </a:ext>
            </a:extLst>
          </p:cNvPr>
          <p:cNvSpPr txBox="1">
            <a:spLocks/>
          </p:cNvSpPr>
          <p:nvPr/>
        </p:nvSpPr>
        <p:spPr>
          <a:xfrm>
            <a:off x="454880" y="6329643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Birthday Song (Master 1) copy 2">
            <a:hlinkClick r:id="" action="ppaction://media"/>
            <a:extLst>
              <a:ext uri="{FF2B5EF4-FFF2-40B4-BE49-F238E27FC236}">
                <a16:creationId xmlns:a16="http://schemas.microsoft.com/office/drawing/2014/main" id="{3FBF33A1-06A6-EE7B-5495-43FBC38A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FOCUS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B676B02F-FBFA-2337-010F-4A819EB02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F6F375-BACE-169B-AB9F-EF6B8E8FDA2B}"/>
              </a:ext>
            </a:extLst>
          </p:cNvPr>
          <p:cNvSpPr/>
          <p:nvPr/>
        </p:nvSpPr>
        <p:spPr>
          <a:xfrm>
            <a:off x="-2770139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D6BA80-AE40-DB0D-171F-B10A896A5F7F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-282625" y="1410848"/>
            <a:ext cx="764493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I make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wrong choice,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God still loves me and has a plan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save.</a:t>
            </a: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B67E334C-B2FB-C35F-54C6-CD5E9943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454312-D8B0-AC4B-A316-BC8AAAE820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4D7101-FAC8-1056-5041-F45F9FFC1A94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ARRIVALS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3508488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D573EE-F18D-3E75-1839-B5E28C540A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74434" y="0"/>
            <a:ext cx="4643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59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8ED97-4E28-DE01-76A8-4BECD28D72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1545922" y="0"/>
            <a:ext cx="9100156" cy="686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60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in a forest&#10;&#10;AI-generated content may be incorrect.">
            <a:extLst>
              <a:ext uri="{FF2B5EF4-FFF2-40B4-BE49-F238E27FC236}">
                <a16:creationId xmlns:a16="http://schemas.microsoft.com/office/drawing/2014/main" id="{C1922DAD-FF16-86FF-EE64-061D7B9F5C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94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73B815-F9AA-6B7B-888E-6A97A073B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4667" y="-1"/>
            <a:ext cx="928266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90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2B3886-DACA-4057-E5A9-038B7BF6F9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88831"/>
            <a:ext cx="12194068" cy="38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46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UNPACK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923470-F0C2-290D-EBE6-754804D3A260}"/>
              </a:ext>
            </a:extLst>
          </p:cNvPr>
          <p:cNvSpPr/>
          <p:nvPr/>
        </p:nvSpPr>
        <p:spPr>
          <a:xfrm>
            <a:off x="-179207" y="464838"/>
            <a:ext cx="3543509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24768B-37D7-6E06-CE78-111C442B1DAE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CHARACTER CARDS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809ED3BE-E6DD-7843-0411-7CE743197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2702B3-BF3C-60FC-7D49-DD354F577940}"/>
              </a:ext>
            </a:extLst>
          </p:cNvPr>
          <p:cNvSpPr/>
          <p:nvPr/>
        </p:nvSpPr>
        <p:spPr>
          <a:xfrm>
            <a:off x="-2655836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6B131C-9231-183B-052B-97F78AC3A003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123282" y="1165508"/>
            <a:ext cx="7696011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You, Lord, are good, and ready to forgive, and abundant in mercy to all those who call upon You.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AU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Psalm 86:5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48962-25CA-C641-BEA8-9645F2034AD2}"/>
              </a:ext>
            </a:extLst>
          </p:cNvPr>
          <p:cNvSpPr txBox="1">
            <a:spLocks/>
          </p:cNvSpPr>
          <p:nvPr/>
        </p:nvSpPr>
        <p:spPr>
          <a:xfrm>
            <a:off x="-203878" y="6465279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“Psalm 86:5”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05. Psalm 86-5 PYAQ1 (MASTER) copy">
            <a:hlinkClick r:id="" action="ppaction://media"/>
            <a:extLst>
              <a:ext uri="{FF2B5EF4-FFF2-40B4-BE49-F238E27FC236}">
                <a16:creationId xmlns:a16="http://schemas.microsoft.com/office/drawing/2014/main" id="{F502C498-C807-B316-0BD4-5289CF28B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378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A1865A-15CF-8EF1-60A4-7DAA03D4A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111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FF1AE-E8F5-248C-50BE-88F69A0D7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CD1C124-53F7-FED4-6126-496EE30A1286}"/>
              </a:ext>
            </a:extLst>
          </p:cNvPr>
          <p:cNvSpPr txBox="1">
            <a:spLocks/>
          </p:cNvSpPr>
          <p:nvPr/>
        </p:nvSpPr>
        <p:spPr>
          <a:xfrm>
            <a:off x="4262088" y="1427242"/>
            <a:ext cx="7560408" cy="5164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B5B01A-A1A7-D4BD-2E4F-B93C3C7BAF6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683857-97B9-FFEC-0BB4-658CE1A3F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6A97BC-4D3E-40A9-E198-4A845540B7D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God Bless You copy">
            <a:hlinkClick r:id="" action="ppaction://media"/>
            <a:extLst>
              <a:ext uri="{FF2B5EF4-FFF2-40B4-BE49-F238E27FC236}">
                <a16:creationId xmlns:a16="http://schemas.microsoft.com/office/drawing/2014/main" id="{61382909-791D-9029-BBDD-B466A35C2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67" y="349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4649C-DCB0-D4EA-3381-D9C56CEA182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72BDC6-DEFF-4EFA-64E9-9F2FF233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DE0A6-9503-B88F-E5D8-19ECB3BF5AF0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76B521-5C86-CC59-8B88-4338E59E645B}"/>
              </a:ext>
            </a:extLst>
          </p:cNvPr>
          <p:cNvSpPr txBox="1">
            <a:spLocks/>
          </p:cNvSpPr>
          <p:nvPr/>
        </p:nvSpPr>
        <p:spPr>
          <a:xfrm>
            <a:off x="4262088" y="1525219"/>
            <a:ext cx="5968023" cy="490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9C505B-3CD0-752A-80F4-2724F2CC9822}"/>
              </a:ext>
            </a:extLst>
          </p:cNvPr>
          <p:cNvSpPr txBox="1">
            <a:spLocks/>
          </p:cNvSpPr>
          <p:nvPr/>
        </p:nvSpPr>
        <p:spPr>
          <a:xfrm>
            <a:off x="4256312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Bless You”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7A1C0-13D3-4796-79A4-48C68F6BD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E514574-B28B-8323-9A08-89BB5710FEA2}"/>
              </a:ext>
            </a:extLst>
          </p:cNvPr>
          <p:cNvSpPr/>
          <p:nvPr/>
        </p:nvSpPr>
        <p:spPr>
          <a:xfrm>
            <a:off x="1524128" y="1554461"/>
            <a:ext cx="5471758" cy="3749078"/>
          </a:xfrm>
          <a:prstGeom prst="roundRect">
            <a:avLst/>
          </a:prstGeom>
          <a:solidFill>
            <a:srgbClr val="DC2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832333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CB5D3C-3B93-D69A-1EBC-CA7596E15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B2B1BF8-C983-C011-2803-1AEB1AA91765}"/>
              </a:ext>
            </a:extLst>
          </p:cNvPr>
          <p:cNvSpPr/>
          <p:nvPr/>
        </p:nvSpPr>
        <p:spPr>
          <a:xfrm>
            <a:off x="4518408" y="1596959"/>
            <a:ext cx="5946789" cy="3664081"/>
          </a:xfrm>
          <a:prstGeom prst="roundRect">
            <a:avLst/>
          </a:prstGeom>
          <a:solidFill>
            <a:srgbClr val="0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COMMIT</a:t>
            </a:r>
          </a:p>
        </p:txBody>
      </p:sp>
    </p:spTree>
    <p:extLst>
      <p:ext uri="{BB962C8B-B14F-4D97-AF65-F5344CB8AC3E}">
        <p14:creationId xmlns:p14="http://schemas.microsoft.com/office/powerpoint/2010/main" val="2289808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Alive in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1423221" y="1902803"/>
            <a:ext cx="7215620" cy="4212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good to see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are you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have some fun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 we learn about God’s love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nd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follow in His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alive in Jesus.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alive in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B38264-F6DC-622A-5BB1-203D52B31573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“Alive in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Alive in Jesus copy">
            <a:hlinkClick r:id="" action="ppaction://media"/>
            <a:extLst>
              <a:ext uri="{FF2B5EF4-FFF2-40B4-BE49-F238E27FC236}">
                <a16:creationId xmlns:a16="http://schemas.microsoft.com/office/drawing/2014/main" id="{119919E9-12F4-F294-6F20-C3E95C4BE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03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8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3B5A5-E224-D024-FE55-BC9F4247F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655D6-6A95-98C5-8686-FB3762AE1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My Faithful Friend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2FA195-5FED-D813-13C0-8DE3E26AB1E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98F137-9DEE-F334-A10A-23B795286B9A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381AA4-3438-45F7-0DCE-902F9DCD1A9C}"/>
              </a:ext>
            </a:extLst>
          </p:cNvPr>
          <p:cNvSpPr txBox="1">
            <a:spLocks/>
          </p:cNvSpPr>
          <p:nvPr/>
        </p:nvSpPr>
        <p:spPr>
          <a:xfrm>
            <a:off x="1012913" y="1561874"/>
            <a:ext cx="7228410" cy="4894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always trust in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the promises of God in Christ</a:t>
            </a: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 “Yes” and </a:t>
            </a: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“Amen.”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1507F9-86C3-0EDD-0C24-E4332ED0AC54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God Is My Faithful Friend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 is My Faithful Friend">
            <a:hlinkClick r:id="" action="ppaction://media"/>
            <a:extLst>
              <a:ext uri="{FF2B5EF4-FFF2-40B4-BE49-F238E27FC236}">
                <a16:creationId xmlns:a16="http://schemas.microsoft.com/office/drawing/2014/main" id="{B3469392-05BA-DC19-5FBC-AE0D3FE1C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13" y="35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899FA-8E41-19A8-C4DD-DA2F5C3FA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EF4B1-D7A4-6A4B-A1DC-A28A20119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 still, Be Silent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F417F1-6CC8-E0B7-2603-F5B51967127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361557-8831-D8F5-94D2-8E4750022E5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9B2EA-4D30-81A7-7C13-10D87DD2E5FE}"/>
              </a:ext>
            </a:extLst>
          </p:cNvPr>
          <p:cNvSpPr txBox="1">
            <a:spLocks/>
          </p:cNvSpPr>
          <p:nvPr/>
        </p:nvSpPr>
        <p:spPr>
          <a:xfrm>
            <a:off x="1234798" y="1844020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 still, be silent as we talk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King of kings.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knows and hears you;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tell Jesus anything.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close our eyes,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kneel before our King.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82C2B4-16B6-4E60-27A6-07AF91DBF83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“Be Still, Be Silent”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Be Still Be Silent copy">
            <a:hlinkClick r:id="" action="ppaction://media"/>
            <a:extLst>
              <a:ext uri="{FF2B5EF4-FFF2-40B4-BE49-F238E27FC236}">
                <a16:creationId xmlns:a16="http://schemas.microsoft.com/office/drawing/2014/main" id="{741C3891-0AEB-1976-5729-0FF8EB86E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3278521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7952C-AFF2-EF15-B062-C334A13D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98601A0-3503-D793-B4E1-CBABFC0F2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0890B-87E8-0C1F-54DF-A7A6E5F36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BAB9B4-AD2B-5753-E90A-598B32F7EDA6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2FC87-0284-7DE9-A356-27EAB11A9BA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E1D33C3-D40B-279F-B4FA-F108B4A24C58}"/>
              </a:ext>
            </a:extLst>
          </p:cNvPr>
          <p:cNvSpPr txBox="1">
            <a:spLocks/>
          </p:cNvSpPr>
          <p:nvPr/>
        </p:nvSpPr>
        <p:spPr>
          <a:xfrm>
            <a:off x="864455" y="1801556"/>
            <a:ext cx="7555506" cy="460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name all sixty-six?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 with me, it goes like this…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Genesis, Exodus,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Leviticus, and Numbers,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Deuteronomy, Joshua,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Judges, and 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8" name="Books of the Bible copy">
            <a:hlinkClick r:id="" action="ppaction://media"/>
            <a:extLst>
              <a:ext uri="{FF2B5EF4-FFF2-40B4-BE49-F238E27FC236}">
                <a16:creationId xmlns:a16="http://schemas.microsoft.com/office/drawing/2014/main" id="{89FF8A39-0324-5CC3-8D85-A29F7058B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55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23928-B62B-AD01-302A-271418C98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BAEA63E-4B95-13F1-CF40-36FE98BED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2914B8-3F52-719B-0BEC-80FB10B1727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7DA29-A50C-A769-D642-BFCD19453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492680-307E-3A85-2734-FBF3B924A76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E35FC9-221B-AB9B-6257-DC9B3954BD0B}"/>
              </a:ext>
            </a:extLst>
          </p:cNvPr>
          <p:cNvSpPr txBox="1">
            <a:spLocks/>
          </p:cNvSpPr>
          <p:nvPr/>
        </p:nvSpPr>
        <p:spPr>
          <a:xfrm>
            <a:off x="824491" y="1726790"/>
            <a:ext cx="7643447" cy="488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Samuel,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Kings,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Chronicles,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Ezra, Nehemiah.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Esther, Job, and Psalms,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Proverbs, Ecclesiastes,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 of Solomon,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Isaiah, Jeremiah.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47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981</Words>
  <Application>Microsoft Macintosh PowerPoint</Application>
  <PresentationFormat>Widescreen</PresentationFormat>
  <Paragraphs>297</Paragraphs>
  <Slides>36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PowerPoint Presentation</vt:lpstr>
      <vt:lpstr>PowerPoint Presentation</vt:lpstr>
      <vt:lpstr>Alive in Jesus</vt:lpstr>
      <vt:lpstr>God Is My Faithful Friend</vt:lpstr>
      <vt:lpstr>Be still, Be Silent</vt:lpstr>
      <vt:lpstr>PowerPoint Presentation</vt:lpstr>
      <vt:lpstr>The Books of the Bible</vt:lpstr>
      <vt:lpstr>The Books of the Bible</vt:lpstr>
      <vt:lpstr>The Books of the Bible</vt:lpstr>
      <vt:lpstr>The Books of the Bible</vt:lpstr>
      <vt:lpstr>The Books of the Bible</vt:lpstr>
      <vt:lpstr>PowerPoint Presentation</vt:lpstr>
      <vt:lpstr>Thank You, Jesus</vt:lpstr>
      <vt:lpstr>PowerPoint Presentation</vt:lpstr>
      <vt:lpstr>Visitor Song</vt:lpstr>
      <vt:lpstr>Happy Birthday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Bless You</vt:lpstr>
      <vt:lpstr>God Bless You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Apaza Romero, Fany</cp:lastModifiedBy>
  <cp:revision>47</cp:revision>
  <dcterms:created xsi:type="dcterms:W3CDTF">2025-03-02T08:19:28Z</dcterms:created>
  <dcterms:modified xsi:type="dcterms:W3CDTF">2025-10-20T18:53:00Z</dcterms:modified>
</cp:coreProperties>
</file>